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33"/>
    <p:restoredTop sz="96327"/>
  </p:normalViewPr>
  <p:slideViewPr>
    <p:cSldViewPr snapToGrid="0">
      <p:cViewPr varScale="1">
        <p:scale>
          <a:sx n="91" d="100"/>
          <a:sy n="91" d="100"/>
        </p:scale>
        <p:origin x="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F1F38-7A4B-D353-85D9-7DA46BF8F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E30BFA-3272-248E-6A64-B707117DC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0F8B90-7227-C6C1-6E67-94034FA1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20E6-75CB-AE47-A78A-A8E6B6D387C4}" type="datetimeFigureOut">
              <a:rPr lang="es-MX" smtClean="0"/>
              <a:t>15/12/2023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9D8321-4D8E-095E-A735-0E8A233F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7A4128-3165-72A0-FB6A-D94F7193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C0ED-A659-8346-91A1-18A7738E3D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372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53696-4E5D-0FBC-20FF-35E668C4B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C27E80-671B-51C2-64AB-3656235F2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1D86C-DF37-6D25-827A-E3C56281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20E6-75CB-AE47-A78A-A8E6B6D387C4}" type="datetimeFigureOut">
              <a:rPr lang="es-MX" smtClean="0"/>
              <a:t>15/12/2023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9FE591-0676-6F1D-E412-F750115A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DBB298-0282-332A-911C-371936167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C0ED-A659-8346-91A1-18A7738E3D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657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CFC559-E867-630E-AC10-317E8739F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4BC438-825F-A04D-1AC6-EBFBAB01D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32EA6B-C591-4A65-866A-611560D06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20E6-75CB-AE47-A78A-A8E6B6D387C4}" type="datetimeFigureOut">
              <a:rPr lang="es-MX" smtClean="0"/>
              <a:t>15/12/2023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EEEA2-B0F0-97DB-C728-CE427BE7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CFCAEF-24D5-BFFF-D713-B7C69555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C0ED-A659-8346-91A1-18A7738E3D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909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94C83-95E0-7956-7D34-4351158D1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8CE414-2925-EDA8-AE14-6ED9955C6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26AE3E-1BB2-DB9E-5C44-3D382D86A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20E6-75CB-AE47-A78A-A8E6B6D387C4}" type="datetimeFigureOut">
              <a:rPr lang="es-MX" smtClean="0"/>
              <a:t>15/12/2023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EB3CF-6ABE-9844-EAD4-F4ADE23F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DD9ED7-5B1B-69FC-6B03-DADDF887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C0ED-A659-8346-91A1-18A7738E3D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165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3A5A8-2E3A-A0CE-41FA-E17BCEDC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DC025D-CB58-41FC-BC93-C395EBB8D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ABE488-0EDF-A3FB-27C9-58AF1CA0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20E6-75CB-AE47-A78A-A8E6B6D387C4}" type="datetimeFigureOut">
              <a:rPr lang="es-MX" smtClean="0"/>
              <a:t>15/12/2023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E4B46-16F1-4113-5A15-5CE879CE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BFD8CE-970E-CF2E-60B4-92EEEBB2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C0ED-A659-8346-91A1-18A7738E3D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66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13DF6-B35D-E0B8-ACF6-BB0CFC1C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2853FB-09E0-F2BE-8D26-1BA1FE158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40C5E7-4AAF-5874-F7A0-5F64D18FE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931EA-778E-8D94-CC52-05406375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20E6-75CB-AE47-A78A-A8E6B6D387C4}" type="datetimeFigureOut">
              <a:rPr lang="es-MX" smtClean="0"/>
              <a:t>15/12/2023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279146-E8AE-4DA6-F4BE-830F16C49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E21B28-5D7C-8879-278E-50B59A24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C0ED-A659-8346-91A1-18A7738E3D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021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9DA29-B58B-3322-6245-A9C7EE3A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39AABE-CC9B-9F95-F22D-2A160D27F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E74579-ADE6-CF77-5F6D-27B1A545F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0EAC58C-DDB4-094C-1940-9516B52F1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DEA5E1-F12C-39DB-02B3-754167C514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74B71E-A539-4BB7-C677-08E81421F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20E6-75CB-AE47-A78A-A8E6B6D387C4}" type="datetimeFigureOut">
              <a:rPr lang="es-MX" smtClean="0"/>
              <a:t>15/12/2023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62C48D-B0CE-06DC-9D01-D9CEB92EB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7A450A-5263-1116-ABEE-9B375785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C0ED-A659-8346-91A1-18A7738E3D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77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43EA2-DD5E-3718-855E-719B98EA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4FDBF5-5117-9F74-92B1-4D51954B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20E6-75CB-AE47-A78A-A8E6B6D387C4}" type="datetimeFigureOut">
              <a:rPr lang="es-MX" smtClean="0"/>
              <a:t>15/12/2023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DFE788-36F2-0546-516B-451765B7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18B94C-B4D3-0EEE-5885-6A407531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C0ED-A659-8346-91A1-18A7738E3D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516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551F10-75D7-F2B5-5C06-DBEBABA2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20E6-75CB-AE47-A78A-A8E6B6D387C4}" type="datetimeFigureOut">
              <a:rPr lang="es-MX" smtClean="0"/>
              <a:t>15/12/2023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20E25B3-6A68-5AD0-2E07-F1494506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C66E2D-C48B-5F6A-EECB-846D20F8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C0ED-A659-8346-91A1-18A7738E3D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175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14A1B-E0F5-7CFA-D0FB-EF970BE1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D58616-D932-9A7C-25DB-3B3BCAA5C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BC70C1-9019-E338-43B9-1394F280E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007C7F-C0B9-9EE9-45BE-D95BCDB5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20E6-75CB-AE47-A78A-A8E6B6D387C4}" type="datetimeFigureOut">
              <a:rPr lang="es-MX" smtClean="0"/>
              <a:t>15/12/2023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91B06E-4031-0B2A-68FC-D33B21D3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755783-0F6A-3570-7B83-3F40CCCC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C0ED-A659-8346-91A1-18A7738E3D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777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68C3C-AD9C-A83F-14B7-CB299BF8A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135879-CB99-34AB-BBB8-30FF75A5A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3E00C4-210E-7DE2-8B79-F3AB88BE0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3291E6-C7BD-703A-749C-06C8F9D15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20E6-75CB-AE47-A78A-A8E6B6D387C4}" type="datetimeFigureOut">
              <a:rPr lang="es-MX" smtClean="0"/>
              <a:t>15/12/2023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47F7BC-1E1B-7DAF-4B7B-52B77D9F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11809E-5657-CE25-4249-BC543C00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C0ED-A659-8346-91A1-18A7738E3D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544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F3D0BF-07EA-D3C6-0BEB-2FA7F64F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3F4215-F637-364F-2698-238AE1FEE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3797A9-1F90-209C-E665-0950D9EA6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220E6-75CB-AE47-A78A-A8E6B6D387C4}" type="datetimeFigureOut">
              <a:rPr lang="es-MX" smtClean="0"/>
              <a:t>15/12/2023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17AF5F-4D26-2313-A6AB-66D93E047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A6F9D0-4809-507A-ABD9-26E64A570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C0ED-A659-8346-91A1-18A7738E3D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183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D90B0EE4-93E5-8DCA-F772-BDC247D7C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80" y="1156138"/>
            <a:ext cx="9058997" cy="51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93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7E68A1E-E3E4-D050-30AF-92394C0ED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73" y="1254590"/>
            <a:ext cx="8946436" cy="50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18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A5C1C2A-EFCC-2825-8072-CA23BBD4B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90" y="1143492"/>
            <a:ext cx="9189871" cy="51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3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2A08509-2378-DD9F-6302-DFEEDC0CD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690" y="1234333"/>
            <a:ext cx="8853487" cy="49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6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9C15019-031D-685B-0691-CFAED8F82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21" y="98994"/>
            <a:ext cx="4565293" cy="675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69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C194960-B314-19FC-45A8-3028A4A75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1" y="132742"/>
            <a:ext cx="3867806" cy="66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62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9B12ABB-C91D-765F-3C91-EE43FBF69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358" y="57357"/>
            <a:ext cx="4372303" cy="67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6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EA90E59-704F-2A4E-D3E2-0AAF269D3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88" y="1137745"/>
            <a:ext cx="9198070" cy="517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73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362921-2324-D1B0-27CD-75A6A11A4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869" y="85528"/>
            <a:ext cx="4340772" cy="67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61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94BBBA9-C7B3-AB2B-2CEA-42B02411D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828" y="14689"/>
            <a:ext cx="4414343" cy="68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81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583D40C-32D5-47D8-160C-9FFC1491F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807" y="73826"/>
            <a:ext cx="4382814" cy="678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6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C24847D-6AAF-316F-8FC2-AB2361048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47" y="1218471"/>
            <a:ext cx="8986345" cy="506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01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0D66217-AD87-0E18-786B-D3DBA65FC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21" y="1176009"/>
            <a:ext cx="9143999" cy="517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4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3066D9-6539-7E84-B815-9AA8182DF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85" y="1126250"/>
            <a:ext cx="9080939" cy="51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8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260A68-981C-E66E-1B3C-94222615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73" y="1271751"/>
            <a:ext cx="8951920" cy="50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7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12C85C7-6C5D-CBF2-3025-2C71CA3B0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29" y="1313793"/>
            <a:ext cx="8840957" cy="496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4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CCD35F4-1A0C-100A-0B8D-68D636ADE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3" y="1184156"/>
            <a:ext cx="9039882" cy="506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5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F0AE406-B1F5-4FC5-5E6D-B0A678F40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03" y="1166649"/>
            <a:ext cx="9132052" cy="513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45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84ACD39-7184-7C81-E882-E2F8EA226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08" y="1137288"/>
            <a:ext cx="9206323" cy="52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35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4BE5C06-97E2-C1E1-36D5-B811F179A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68" y="1194418"/>
            <a:ext cx="8987379" cy="50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6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Panorámica</PresentationFormat>
  <Paragraphs>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Sayani Mozka Estrada</dc:creator>
  <cp:lastModifiedBy>Penelope Roa Montoya</cp:lastModifiedBy>
  <cp:revision>2</cp:revision>
  <dcterms:created xsi:type="dcterms:W3CDTF">2023-12-13T22:18:44Z</dcterms:created>
  <dcterms:modified xsi:type="dcterms:W3CDTF">2023-12-15T21:40:58Z</dcterms:modified>
</cp:coreProperties>
</file>